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4" r:id="rId4"/>
    <p:sldId id="273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8EEE1AB-D310-D1FF-7D63-AF3A2D1A12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271" y="1029622"/>
            <a:ext cx="4394641" cy="52447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603F11D-63BA-277A-A5A4-F8513594B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4008" y="1029622"/>
            <a:ext cx="4566880" cy="524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928925E-B2BA-4BA3-AD43-099355F26A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89944">
            <a:off x="526149" y="1806923"/>
            <a:ext cx="4787775" cy="3244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840BB4D-B827-42D8-88FB-3EE2C4A2B7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37019">
            <a:off x="6285122" y="1786095"/>
            <a:ext cx="5234579" cy="3553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50711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La BD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Je remets dans l’ordre les images de la BD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BEEF4A-4B1E-4FB2-A8FD-8DEE28274B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51013">
            <a:off x="7290265" y="3325377"/>
            <a:ext cx="1824991" cy="23066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DB4828-DB52-4200-97ED-2F6E73017B0B}"/>
              </a:ext>
            </a:extLst>
          </p:cNvPr>
          <p:cNvSpPr/>
          <p:nvPr/>
        </p:nvSpPr>
        <p:spPr>
          <a:xfrm>
            <a:off x="1083331" y="2524715"/>
            <a:ext cx="2792754" cy="35928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35D251-317C-4FBC-9DF5-7580FBE7D187}"/>
              </a:ext>
            </a:extLst>
          </p:cNvPr>
          <p:cNvSpPr/>
          <p:nvPr/>
        </p:nvSpPr>
        <p:spPr>
          <a:xfrm>
            <a:off x="4273616" y="2584099"/>
            <a:ext cx="1536465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EE0B5D-C0C5-4F57-B4D5-AF3BBC12AB8E}"/>
              </a:ext>
            </a:extLst>
          </p:cNvPr>
          <p:cNvSpPr/>
          <p:nvPr/>
        </p:nvSpPr>
        <p:spPr>
          <a:xfrm rot="14785478">
            <a:off x="4559535" y="4120237"/>
            <a:ext cx="1015877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79BEF4-0641-4C8B-84DD-4280671C7178}"/>
              </a:ext>
            </a:extLst>
          </p:cNvPr>
          <p:cNvSpPr/>
          <p:nvPr/>
        </p:nvSpPr>
        <p:spPr>
          <a:xfrm>
            <a:off x="5980281" y="4991660"/>
            <a:ext cx="1015877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08E6D4-1294-479F-ABA6-07FF1EB8D575}"/>
              </a:ext>
            </a:extLst>
          </p:cNvPr>
          <p:cNvSpPr/>
          <p:nvPr/>
        </p:nvSpPr>
        <p:spPr>
          <a:xfrm rot="1865817">
            <a:off x="6381921" y="2802141"/>
            <a:ext cx="1015877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Bulle narrative : ronde 10">
            <a:extLst>
              <a:ext uri="{FF2B5EF4-FFF2-40B4-BE49-F238E27FC236}">
                <a16:creationId xmlns:a16="http://schemas.microsoft.com/office/drawing/2014/main" id="{115FBFCB-43F2-429F-8CE5-BACEEA496D03}"/>
              </a:ext>
            </a:extLst>
          </p:cNvPr>
          <p:cNvSpPr/>
          <p:nvPr/>
        </p:nvSpPr>
        <p:spPr>
          <a:xfrm>
            <a:off x="4548466" y="2702740"/>
            <a:ext cx="503255" cy="317785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Bulle narrative : ronde 16">
            <a:extLst>
              <a:ext uri="{FF2B5EF4-FFF2-40B4-BE49-F238E27FC236}">
                <a16:creationId xmlns:a16="http://schemas.microsoft.com/office/drawing/2014/main" id="{23D3CE66-E03E-4C56-AF28-46B3879A2C1F}"/>
              </a:ext>
            </a:extLst>
          </p:cNvPr>
          <p:cNvSpPr/>
          <p:nvPr/>
        </p:nvSpPr>
        <p:spPr>
          <a:xfrm>
            <a:off x="5098397" y="2643344"/>
            <a:ext cx="503255" cy="317785"/>
          </a:xfrm>
          <a:prstGeom prst="wedgeEllipseCallout">
            <a:avLst>
              <a:gd name="adj1" fmla="val 30621"/>
              <a:gd name="adj2" fmla="val 9560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Bulle narrative : ronde 17">
            <a:extLst>
              <a:ext uri="{FF2B5EF4-FFF2-40B4-BE49-F238E27FC236}">
                <a16:creationId xmlns:a16="http://schemas.microsoft.com/office/drawing/2014/main" id="{DC567221-688C-4A3A-A437-6D245414E515}"/>
              </a:ext>
            </a:extLst>
          </p:cNvPr>
          <p:cNvSpPr/>
          <p:nvPr/>
        </p:nvSpPr>
        <p:spPr>
          <a:xfrm>
            <a:off x="6575815" y="2817864"/>
            <a:ext cx="503255" cy="317785"/>
          </a:xfrm>
          <a:prstGeom prst="wedgeEllipseCallout">
            <a:avLst>
              <a:gd name="adj1" fmla="val -48168"/>
              <a:gd name="adj2" fmla="val 6504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Bulle narrative : ronde 18">
            <a:extLst>
              <a:ext uri="{FF2B5EF4-FFF2-40B4-BE49-F238E27FC236}">
                <a16:creationId xmlns:a16="http://schemas.microsoft.com/office/drawing/2014/main" id="{7EABA110-D823-4CE2-B19B-1C948DA35AA0}"/>
              </a:ext>
            </a:extLst>
          </p:cNvPr>
          <p:cNvSpPr/>
          <p:nvPr/>
        </p:nvSpPr>
        <p:spPr>
          <a:xfrm>
            <a:off x="4706355" y="4240530"/>
            <a:ext cx="503255" cy="317785"/>
          </a:xfrm>
          <a:prstGeom prst="wedgeEllipseCallout">
            <a:avLst>
              <a:gd name="adj1" fmla="val 30621"/>
              <a:gd name="adj2" fmla="val 9560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Bulle narrative : ronde 19">
            <a:extLst>
              <a:ext uri="{FF2B5EF4-FFF2-40B4-BE49-F238E27FC236}">
                <a16:creationId xmlns:a16="http://schemas.microsoft.com/office/drawing/2014/main" id="{6E48808A-F42A-41D1-876F-FAA165F88811}"/>
              </a:ext>
            </a:extLst>
          </p:cNvPr>
          <p:cNvSpPr/>
          <p:nvPr/>
        </p:nvSpPr>
        <p:spPr>
          <a:xfrm>
            <a:off x="6403030" y="5096325"/>
            <a:ext cx="503255" cy="317785"/>
          </a:xfrm>
          <a:prstGeom prst="wedgeEllipseCallout">
            <a:avLst>
              <a:gd name="adj1" fmla="val 20973"/>
              <a:gd name="adj2" fmla="val 8287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Bulle narrative : ronde 20">
            <a:extLst>
              <a:ext uri="{FF2B5EF4-FFF2-40B4-BE49-F238E27FC236}">
                <a16:creationId xmlns:a16="http://schemas.microsoft.com/office/drawing/2014/main" id="{CC3315A6-0D61-4F89-8987-71F69C4CE5BD}"/>
              </a:ext>
            </a:extLst>
          </p:cNvPr>
          <p:cNvSpPr/>
          <p:nvPr/>
        </p:nvSpPr>
        <p:spPr>
          <a:xfrm>
            <a:off x="6025085" y="5122776"/>
            <a:ext cx="503255" cy="317785"/>
          </a:xfrm>
          <a:prstGeom prst="wedgeEllipseCallout">
            <a:avLst>
              <a:gd name="adj1" fmla="val -6362"/>
              <a:gd name="adj2" fmla="val 6759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83</Words>
  <Application>Microsoft Office PowerPoint</Application>
  <PresentationFormat>Grand écran</PresentationFormat>
  <Paragraphs>26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Récitation du poème</vt:lpstr>
      <vt:lpstr>La BD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2022-08-02T13:42:03Z</dcterms:modified>
</cp:coreProperties>
</file>